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084E5CEA-F98D-47A3-AF2F-0EB0D4B840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7338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E569B018-86C9-4556-8BF1-7EBC964FD8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1834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32A1003E-801F-4BF1-98C2-8B3485DBC38C}" type="slidenum">
              <a:rPr lang="zh-TW" altLang="en-US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38955948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PMingLiU" panose="02020500000000000000" pitchFamily="18" charset="-12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PMingLiU" panose="02020500000000000000" pitchFamily="18" charset="-12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1603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迦福市基督徒聚會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anose="020B0600070205080204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anose="020B0600070205080204" pitchFamily="34" charset="-128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anose="020B0600070205080204" pitchFamily="34" charset="-128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anose="020B0600070205080204" pitchFamily="34" charset="-128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anose="020B0600070205080204" pitchFamily="34" charset="-128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anose="020B0600070205080204" pitchFamily="34" charset="-128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6033"/>
            <a:ext cx="9144000" cy="715517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PMingLiU" panose="02020500000000000000" pitchFamily="18" charset="-120"/>
              </a:rPr>
              <a:t>H445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神說話</a:t>
            </a:r>
            <a:r>
              <a:rPr lang="zh-TW" altLang="en-US" sz="2600" b="1" dirty="0">
                <a:latin typeface="Arial Narrow" panose="020B0606020202030204" pitchFamily="34" charset="0"/>
                <a:ea typeface="PMingLiU" panose="02020500000000000000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我就相信祂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anose="020B0606020202030204" pitchFamily="34" charset="0"/>
                <a:ea typeface="PMingLiU" panose="02020500000000000000" pitchFamily="18" charset="-120"/>
              </a:rPr>
            </a:b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GOD SAID IT, AND I BELIEVE IT (</a:t>
            </a:r>
            <a:r>
              <a:rPr lang="zh-TW" altLang="en-US" sz="2400" dirty="0">
                <a:latin typeface="Arial Narrow" panose="020B0606020202030204" pitchFamily="34" charset="0"/>
                <a:ea typeface="PMingLiU" panose="02020500000000000000" pitchFamily="18" charset="-120"/>
              </a:rPr>
              <a:t>節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1/1)</a:t>
            </a:r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807554"/>
            <a:ext cx="914400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神說話，我就相信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祂</a:t>
            </a:r>
            <a:r>
              <a:rPr lang="zh-TW" altLang="en-US" dirty="0"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God said it, and I believe it;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既是如此，我宣告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祂</a:t>
            </a:r>
            <a:r>
              <a:rPr lang="zh-TW" altLang="en-US" dirty="0">
                <a:ea typeface="標楷體" pitchFamily="65" charset="-120"/>
              </a:rPr>
              <a:t>話。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That settles it, so I proclaim it.</a:t>
            </a:r>
          </a:p>
          <a:p>
            <a:pPr algn="ctr" eaLnBrk="1" hangingPunct="1"/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祂</a:t>
            </a:r>
            <a:r>
              <a:rPr lang="zh-TW" altLang="en-US" dirty="0">
                <a:ea typeface="標楷體" pitchFamily="65" charset="-120"/>
              </a:rPr>
              <a:t>無謊言，也從不誤事；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 cannot fail, nor can He ever lie;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祂</a:t>
            </a:r>
            <a:r>
              <a:rPr lang="zh-TW" altLang="en-US" dirty="0">
                <a:ea typeface="標楷體" pitchFamily="65" charset="-120"/>
              </a:rPr>
              <a:t>是何等的信實。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What a faithful God have I.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4129</TotalTime>
  <Words>75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ＭＳ Ｐゴシック</vt:lpstr>
      <vt:lpstr>宋体</vt:lpstr>
      <vt:lpstr>Microsoft JhengHei</vt:lpstr>
      <vt:lpstr>PMingLiU</vt:lpstr>
      <vt:lpstr>標楷體</vt:lpstr>
      <vt:lpstr>標楷體</vt:lpstr>
      <vt:lpstr>Arial</vt:lpstr>
      <vt:lpstr>Arial Narrow</vt:lpstr>
      <vt:lpstr>Times New Roman</vt:lpstr>
      <vt:lpstr>Wingdings</vt:lpstr>
      <vt:lpstr>cccta_hymn</vt:lpstr>
      <vt:lpstr>H445  神說話，我就相信祂  GOD SAID IT, AND I BELIEVE IT (節1/1)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174</cp:revision>
  <dcterms:created xsi:type="dcterms:W3CDTF">2001-04-19T19:07:54Z</dcterms:created>
  <dcterms:modified xsi:type="dcterms:W3CDTF">2017-08-05T22:49:47Z</dcterms:modified>
</cp:coreProperties>
</file>